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5" r:id="rId13"/>
    <p:sldId id="286" r:id="rId14"/>
    <p:sldId id="288" r:id="rId15"/>
    <p:sldId id="287" r:id="rId16"/>
    <p:sldId id="256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9" r:id="rId33"/>
    <p:sldId id="284" r:id="rId34"/>
  </p:sldIdLst>
  <p:sldSz cx="9144000" cy="6858000" type="screen4x3"/>
  <p:notesSz cx="6858000" cy="9144000"/>
  <p:custDataLst>
    <p:tags r:id="rId3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002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 smtClean="0"/>
              <a:t>structure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004"/>
          <a:stretch/>
        </p:blipFill>
        <p:spPr>
          <a:xfrm>
            <a:off x="356746" y="1772816"/>
            <a:ext cx="8240712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225"/>
            <a:ext cx="2160588" cy="2159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370" y="1170000"/>
            <a:ext cx="243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24" y="5737544"/>
            <a:ext cx="243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82" y="3575019"/>
            <a:ext cx="288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8" y="3575019"/>
            <a:ext cx="135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575019"/>
            <a:ext cx="27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3" y="0"/>
            <a:ext cx="27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5" y="-24981"/>
            <a:ext cx="27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-24981"/>
            <a:ext cx="2700000" cy="3600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619672" y="260649"/>
            <a:ext cx="6838528" cy="10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Marker" pitchFamily="66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</a:t>
            </a:r>
          </a:p>
        </p:txBody>
      </p:sp>
      <p:pic>
        <p:nvPicPr>
          <p:cNvPr id="26" name="Picture 4" descr="C:\Users\Cedric Reichenbach\Git\Uni\Ape_On_Tape\presentation\img\ape_bi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8"/>
            <a:ext cx="6838528" cy="1080119"/>
          </a:xfrm>
        </p:spPr>
        <p:txBody>
          <a:bodyPr/>
          <a:lstStyle/>
          <a:p>
            <a:r>
              <a:rPr lang="de-CH" dirty="0" err="1" smtClean="0"/>
              <a:t>Entities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de-CH" dirty="0" err="1" smtClean="0"/>
              <a:t>Enemies</a:t>
            </a:r>
            <a:r>
              <a:rPr lang="de-CH" dirty="0" smtClean="0"/>
              <a:t/>
            </a:r>
            <a:br>
              <a:rPr lang="de-CH" dirty="0" smtClean="0"/>
            </a:br>
            <a:endParaRPr lang="de-CH" dirty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Traps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Start/</a:t>
            </a:r>
            <a:r>
              <a:rPr lang="de-CH" dirty="0" err="1" smtClean="0"/>
              <a:t>Stop</a:t>
            </a:r>
            <a:r>
              <a:rPr lang="de-CH" dirty="0" smtClean="0"/>
              <a:t/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Design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...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endParaRPr lang="de-CH" dirty="0" smtClean="0"/>
          </a:p>
        </p:txBody>
      </p:sp>
      <p:pic>
        <p:nvPicPr>
          <p:cNvPr id="1026" name="Picture 2" descr="C:\Users\Cedric Reichenbach\Git\Uni\Ape_On_Tape\bin\client\img\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19168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edric Reichenbach\Git\Uni\Ape_On_Tape\bin\client\img\ape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90" y="57332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edric Reichenbach\Git\Uni\Ape_On_Tape\bin\client\img\bl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70" y="479715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edric Reichenbach\Git\Uni\Ape_On_Tape\bin\client\img\night_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2799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edric Reichenbach\Git\Uni\Ape_On_Tape\bin\client\img\turr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68" y="19168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edric Reichenbach\Git\Uni\Ape_On_Tape\bin\client\img\spike_trap_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29249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edric Reichenbach\Git\Uni\Ape_On_Tape\bin\client\img\spike_trap_d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80" y="29249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edric Reichenbach\Git\Uni\Ape_On_Tape\bin\client\img\barrier_ope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06" y="396655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edric Reichenbach\Git\Uni\Ape_On_Tape\bin\client\img\barri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Cedric Reichenbach\Git\Uni\Ape_On_Tape\bin\client\img\finish_fla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92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Cedric Reichenbach\Git\Uni\Ape_On_Tape\bin\client\img\tiles\bullets_24px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4"/>
          <a:stretch/>
        </p:blipFill>
        <p:spPr bwMode="auto">
          <a:xfrm>
            <a:off x="5004048" y="4831319"/>
            <a:ext cx="720000" cy="6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929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3405692"/>
            <a:ext cx="36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2405455"/>
            <a:ext cx="36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405218"/>
            <a:ext cx="36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53"/>
            <a:ext cx="36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4980484" y="589493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Game </a:t>
            </a:r>
            <a:r>
              <a:rPr lang="de-CH" sz="2800" b="1" dirty="0" err="1" smtClean="0">
                <a:latin typeface="Wasco Sans" pitchFamily="34" charset="0"/>
              </a:rPr>
              <a:t>board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980484" y="4870309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Background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980484" y="384568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Details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80483" y="2825172"/>
            <a:ext cx="477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Collision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0484" y="1918198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Entities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54303"/>
            <a:ext cx="7571184" cy="517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Let’s</a:t>
            </a:r>
            <a:r>
              <a:rPr lang="de-CH" dirty="0" smtClean="0"/>
              <a:t> Play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3212976"/>
            <a:ext cx="7776864" cy="2520280"/>
          </a:xfrm>
        </p:spPr>
        <p:txBody>
          <a:bodyPr>
            <a:normAutofit/>
          </a:bodyPr>
          <a:lstStyle/>
          <a:p>
            <a:pPr algn="ctr"/>
            <a:r>
              <a:rPr lang="de-CH" sz="6000" dirty="0" smtClean="0"/>
              <a:t>apes.ch.gg</a:t>
            </a:r>
            <a:endParaRPr lang="de-CH" sz="6000" dirty="0"/>
          </a:p>
        </p:txBody>
      </p:sp>
    </p:spTree>
    <p:extLst>
      <p:ext uri="{BB962C8B-B14F-4D97-AF65-F5344CB8AC3E}">
        <p14:creationId xmlns:p14="http://schemas.microsoft.com/office/powerpoint/2010/main" val="43879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7425"/>
            <a:ext cx="7190184" cy="50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6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7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8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9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20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21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22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23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4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5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6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7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8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9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30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31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33 - &amp;quot;Questions?&amp;quot;&quot;/&gt;&lt;property id=&quot;20307&quot; value=&quot;284&quot;/&gt;&lt;/object&gt;&lt;object type=&quot;3&quot; unique_id=&quot;10759&quot;&gt;&lt;property id=&quot;20148&quot; value=&quot;5&quot;/&gt;&lt;property id=&quot;20300&quot; value=&quot;Folie 12 - &amp;quot;Map structure&amp;quot;&quot;/&gt;&lt;property id=&quot;20307&quot; value=&quot;285&quot;/&gt;&lt;/object&gt;&lt;object type=&quot;3&quot; unique_id=&quot;10760&quot;&gt;&lt;property id=&quot;20148&quot; value=&quot;5&quot;/&gt;&lt;property id=&quot;20300&quot; value=&quot;Folie 13&quot;/&gt;&lt;property id=&quot;20307&quot; value=&quot;286&quot;/&gt;&lt;/object&gt;&lt;object type=&quot;3&quot; unique_id=&quot;10761&quot;&gt;&lt;property id=&quot;20148&quot; value=&quot;5&quot;/&gt;&lt;property id=&quot;20300&quot; value=&quot;Folie 15 - &amp;quot;Map Layers&amp;quot;&quot;/&gt;&lt;property id=&quot;20307&quot; value=&quot;287&quot;/&gt;&lt;/object&gt;&lt;object type=&quot;3&quot; unique_id=&quot;10795&quot;&gt;&lt;property id=&quot;20148&quot; value=&quot;5&quot;/&gt;&lt;property id=&quot;20300&quot; value=&quot;Folie 14 - &amp;quot;Entities&amp;quot;&quot;/&gt;&lt;property id=&quot;20307&quot; value=&quot;288&quot;/&gt;&lt;/object&gt;&lt;object type=&quot;3&quot; unique_id=&quot;10830&quot;&gt;&lt;property id=&quot;20148&quot; value=&quot;5&quot;/&gt;&lt;property id=&quot;20300&quot; value=&quot;Folie 32 - &amp;quot;Let’s Play&amp;quot;&quot;/&gt;&lt;property id=&quot;20307&quot; value=&quot;28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Bildschirmpräsentation (4:3)</PresentationFormat>
  <Paragraphs>123</Paragraphs>
  <Slides>33</Slides>
  <Notes>0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Map structure</vt:lpstr>
      <vt:lpstr>PowerPoint-Präsentation</vt:lpstr>
      <vt:lpstr>Entities</vt:lpstr>
      <vt:lpstr>Map Layers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Let’s Play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48</cp:revision>
  <dcterms:created xsi:type="dcterms:W3CDTF">2013-02-05T16:22:48Z</dcterms:created>
  <dcterms:modified xsi:type="dcterms:W3CDTF">2013-02-06T14:40:51Z</dcterms:modified>
</cp:coreProperties>
</file>